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88" r:id="rId2"/>
    <p:sldId id="291" r:id="rId3"/>
    <p:sldId id="292" r:id="rId4"/>
    <p:sldId id="289" r:id="rId5"/>
    <p:sldId id="293" r:id="rId6"/>
    <p:sldId id="294" r:id="rId7"/>
    <p:sldId id="296" r:id="rId8"/>
    <p:sldId id="303" r:id="rId9"/>
    <p:sldId id="319" r:id="rId10"/>
    <p:sldId id="307" r:id="rId11"/>
    <p:sldId id="312" r:id="rId12"/>
    <p:sldId id="310" r:id="rId13"/>
    <p:sldId id="285" r:id="rId14"/>
    <p:sldId id="273" r:id="rId15"/>
    <p:sldId id="323" r:id="rId16"/>
    <p:sldId id="320" r:id="rId17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009900"/>
    <a:srgbClr val="006600"/>
    <a:srgbClr val="660066"/>
    <a:srgbClr val="0033CC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3428" autoAdjust="0"/>
  </p:normalViewPr>
  <p:slideViewPr>
    <p:cSldViewPr>
      <p:cViewPr>
        <p:scale>
          <a:sx n="70" d="100"/>
          <a:sy n="70" d="100"/>
        </p:scale>
        <p:origin x="-82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9FD1A3A-B841-41ED-A34F-0A1F142CDA6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2048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8FCC1E-680F-4A38-AF7D-86CD622F415F}" type="slidenum">
              <a:rPr lang="es-ES" smtClean="0"/>
              <a:pPr/>
              <a:t>1</a:t>
            </a:fld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2150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6D1A22-D548-4B82-96A3-45C66E423841}" type="slidenum">
              <a:rPr lang="es-ES" smtClean="0"/>
              <a:pPr/>
              <a:t>3</a:t>
            </a:fld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22532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00C990-E65A-4D4D-B329-6D37116A4D7F}" type="slidenum">
              <a:rPr lang="es-ES" smtClean="0"/>
              <a:pPr/>
              <a:t>10</a:t>
            </a:fld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23556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71DCCC-F0AF-44D5-96FF-3BCB4B61CE04}" type="slidenum">
              <a:rPr lang="es-ES" smtClean="0"/>
              <a:pPr/>
              <a:t>12</a:t>
            </a:fld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2458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639CC8-8CDE-4A9F-BF27-A9AE83203A7E}" type="slidenum">
              <a:rPr lang="es-ES" smtClean="0"/>
              <a:pPr/>
              <a:t>13</a:t>
            </a:fld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2560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65F7EF-CB4E-4092-B339-31B6661399FA}" type="slidenum">
              <a:rPr lang="es-ES" smtClean="0"/>
              <a:pPr/>
              <a:t>15</a:t>
            </a:fld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C069C-88F4-4BF2-A31C-84F0561F1A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0FCB5-0071-485B-9FE1-0AF57DC2826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ECE99-DDE8-482D-AF1F-C93972D40D1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BD910-A302-42DF-A711-5A8F2C7B729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06763-09AA-458E-BEC6-6B4377AA956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A8773-D97C-4284-A740-1EC503CEA93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518FE-5BA3-495A-8FA1-C40B5DA123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52A17-73C5-4137-9016-7E87091B5F5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E73C4-CC68-4FAC-AE93-91ECFB9D23B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8754A-7912-41E7-81A9-4FBC79F4D47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F8C9C-3DDC-4CA9-B757-A7695C1A226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27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3EC86E34-F43F-427E-AA7F-21B04D57174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43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dor\Mis%20documentos\Mi%20m&#250;sica\Int&#233;rprete%20desconocido\&#193;lbum%20desconocido%20(29-05-2013%2002-54-41%20p.m.)\03%20Pista%203.wma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924175"/>
            <a:ext cx="7777163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MX" sz="4400" dirty="0"/>
              <a:t>El </a:t>
            </a:r>
            <a:r>
              <a:rPr lang="es-MX" sz="4000" dirty="0"/>
              <a:t>mundo está en las manos de aquellos que tienen el coraje de soñar y corren el riesgo de vivir sus sueños</a:t>
            </a:r>
            <a:r>
              <a:rPr lang="es-MX" sz="2400" dirty="0" smtClean="0"/>
              <a:t>.                            </a:t>
            </a:r>
          </a:p>
          <a:p>
            <a:pPr algn="just"/>
            <a:endParaRPr lang="es-MX" sz="2400" dirty="0" smtClean="0"/>
          </a:p>
          <a:p>
            <a:pPr algn="just"/>
            <a:r>
              <a:rPr lang="es-MX" sz="2400" dirty="0" smtClean="0"/>
              <a:t>                                                            </a:t>
            </a:r>
            <a:r>
              <a:rPr lang="es-MX" sz="2400" dirty="0"/>
              <a:t>P. Coelho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IMG_06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3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2 CuadroTexto"/>
          <p:cNvSpPr txBox="1">
            <a:spLocks noChangeArrowheads="1"/>
          </p:cNvSpPr>
          <p:nvPr/>
        </p:nvSpPr>
        <p:spPr bwMode="auto">
          <a:xfrm>
            <a:off x="1476375" y="1557338"/>
            <a:ext cx="6840538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000" dirty="0"/>
              <a:t>Aunque el sol se esconda,</a:t>
            </a:r>
          </a:p>
          <a:p>
            <a:r>
              <a:rPr lang="es-ES_tradnl" sz="4000" dirty="0"/>
              <a:t>y se calle el viento</a:t>
            </a:r>
            <a:endParaRPr 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 descr="1 By the Light of the Moon, Cancun, Mexico - 800x600"/>
          <p:cNvSpPr>
            <a:spLocks noGrp="1" noChangeAspect="1" noChangeArrowheads="1"/>
          </p:cNvSpPr>
          <p:nvPr isPhoto="1"/>
        </p:nvSpPr>
        <p:spPr bwMode="auto">
          <a:xfrm>
            <a:off x="-36513" y="0"/>
            <a:ext cx="9180513" cy="68532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6350">
            <a:solidFill>
              <a:srgbClr val="669900"/>
            </a:solidFill>
            <a:miter lim="800000"/>
            <a:headEnd/>
            <a:tailEnd/>
          </a:ln>
        </p:spPr>
        <p:txBody>
          <a:bodyPr/>
          <a:lstStyle/>
          <a:p>
            <a:endParaRPr lang="es-MX">
              <a:solidFill>
                <a:srgbClr val="C48300"/>
              </a:solidFill>
            </a:endParaRPr>
          </a:p>
        </p:txBody>
      </p:sp>
      <p:sp>
        <p:nvSpPr>
          <p:cNvPr id="13315" name="2 CuadroTexto"/>
          <p:cNvSpPr txBox="1">
            <a:spLocks noChangeArrowheads="1"/>
          </p:cNvSpPr>
          <p:nvPr/>
        </p:nvSpPr>
        <p:spPr bwMode="auto">
          <a:xfrm>
            <a:off x="1476375" y="2754313"/>
            <a:ext cx="7199313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000" dirty="0"/>
              <a:t>Aun hay fuego en tu alma,</a:t>
            </a:r>
          </a:p>
          <a:p>
            <a:r>
              <a:rPr lang="es-ES_tradnl" sz="4000" dirty="0"/>
              <a:t>aun hay vida en tus sueños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IMG25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2 CuadroTexto"/>
          <p:cNvSpPr txBox="1">
            <a:spLocks noChangeArrowheads="1"/>
          </p:cNvSpPr>
          <p:nvPr/>
        </p:nvSpPr>
        <p:spPr bwMode="auto">
          <a:xfrm>
            <a:off x="1620838" y="1052513"/>
            <a:ext cx="61198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000" dirty="0">
                <a:solidFill>
                  <a:schemeClr val="bg1"/>
                </a:solidFill>
              </a:rPr>
              <a:t>Porque la vida es tuya </a:t>
            </a:r>
          </a:p>
          <a:p>
            <a:r>
              <a:rPr lang="es-ES_tradnl" sz="4000" dirty="0">
                <a:solidFill>
                  <a:schemeClr val="bg1"/>
                </a:solidFill>
              </a:rPr>
              <a:t>y tuyo también el deseo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12 Imagen" descr="DSC02161 copia 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0"/>
            <a:ext cx="9150350" cy="6845300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5363" name="2 CuadroTexto"/>
          <p:cNvSpPr txBox="1">
            <a:spLocks noChangeArrowheads="1"/>
          </p:cNvSpPr>
          <p:nvPr/>
        </p:nvSpPr>
        <p:spPr bwMode="auto">
          <a:xfrm>
            <a:off x="2124075" y="1962150"/>
            <a:ext cx="4608513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000" dirty="0">
                <a:solidFill>
                  <a:schemeClr val="bg1"/>
                </a:solidFill>
              </a:rPr>
              <a:t>Porque cada día es un comienzo nuevo</a:t>
            </a:r>
            <a:endParaRPr lang="es-E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CIMG24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2 CuadroTexto"/>
          <p:cNvSpPr txBox="1">
            <a:spLocks noChangeArrowheads="1"/>
          </p:cNvSpPr>
          <p:nvPr/>
        </p:nvSpPr>
        <p:spPr bwMode="auto">
          <a:xfrm>
            <a:off x="1692275" y="3213100"/>
            <a:ext cx="56880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000" dirty="0">
                <a:solidFill>
                  <a:srgbClr val="FF0000"/>
                </a:solidFill>
              </a:rPr>
              <a:t>Porque esta es la hora y el mejor momento</a:t>
            </a:r>
            <a:endParaRPr lang="es-E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spect="1"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2517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s-ES" sz="2800" dirty="0"/>
          </a:p>
        </p:txBody>
      </p:sp>
      <p:sp>
        <p:nvSpPr>
          <p:cNvPr id="17413" name="3 CuadroTexto"/>
          <p:cNvSpPr txBox="1">
            <a:spLocks noChangeArrowheads="1"/>
          </p:cNvSpPr>
          <p:nvPr/>
        </p:nvSpPr>
        <p:spPr bwMode="auto">
          <a:xfrm>
            <a:off x="323850" y="4149725"/>
            <a:ext cx="8424863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_tradnl" sz="4000" dirty="0"/>
              <a:t>Ámame cuando menos lo merezca, ya que es cuando más lo necesito</a:t>
            </a:r>
            <a:r>
              <a:rPr lang="es-ES_tradnl" dirty="0"/>
              <a:t>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s-ES_tradnl" smtClean="0"/>
              <a:t>Referencias</a:t>
            </a:r>
            <a:endParaRPr lang="es-ES" smtClean="0"/>
          </a:p>
        </p:txBody>
      </p:sp>
      <p:sp>
        <p:nvSpPr>
          <p:cNvPr id="1843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_tradnl" smtClean="0"/>
              <a:t>Benedetti, Mario, fragmento del poema </a:t>
            </a:r>
            <a:r>
              <a:rPr lang="es-ES_tradnl" i="1" smtClean="0"/>
              <a:t>No te rindas</a:t>
            </a:r>
            <a:r>
              <a:rPr lang="es-ES_tradnl" smtClean="0"/>
              <a:t>.</a:t>
            </a:r>
          </a:p>
          <a:p>
            <a:pPr eaLnBrk="1" hangingPunct="1"/>
            <a:r>
              <a:rPr lang="es-ES_tradnl" smtClean="0"/>
              <a:t> Coelho, Paulo.</a:t>
            </a: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concurso himno nacional 6a zona escolar 1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21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539750" y="2133600"/>
            <a:ext cx="77771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 sz="4000" dirty="0">
                <a:solidFill>
                  <a:srgbClr val="FF3300"/>
                </a:solidFill>
              </a:rPr>
              <a:t>Sólo el que aprende a dar, está en el camino de descubrir la verdadera felicidad.</a:t>
            </a:r>
            <a:endParaRPr lang="es-ES" sz="4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Imagen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3" y="0"/>
            <a:ext cx="9139237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539750" y="3671888"/>
            <a:ext cx="79565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 sz="4000" dirty="0"/>
              <a:t>Uno de los verdaderos retos para ser feliz, es dar sin esperar algo a cambio.</a:t>
            </a:r>
            <a:endParaRPr 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spect="1" noChangeArrowheads="1"/>
          </p:cNvSpPr>
          <p:nvPr/>
        </p:nvSpPr>
        <p:spPr bwMode="auto">
          <a:xfrm>
            <a:off x="-5195" y="27208"/>
            <a:ext cx="9149195" cy="683079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9523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s-ES" sz="2800" dirty="0"/>
          </a:p>
        </p:txBody>
      </p:sp>
      <p:sp>
        <p:nvSpPr>
          <p:cNvPr id="6149" name="4 CuadroTexto"/>
          <p:cNvSpPr txBox="1">
            <a:spLocks noChangeArrowheads="1"/>
          </p:cNvSpPr>
          <p:nvPr/>
        </p:nvSpPr>
        <p:spPr bwMode="auto">
          <a:xfrm>
            <a:off x="827088" y="3068638"/>
            <a:ext cx="748982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_tradnl" sz="4000" dirty="0">
                <a:solidFill>
                  <a:srgbClr val="00B0F0"/>
                </a:solidFill>
              </a:rPr>
              <a:t>No se puede enseñar algo a un hombre, sólo se le puede ayudar a encontrar la respuesta dentro de sí mismo.</a:t>
            </a:r>
            <a:endParaRPr lang="es-ES" sz="4000" dirty="0">
              <a:solidFill>
                <a:srgbClr val="00B0F0"/>
              </a:solidFill>
            </a:endParaRPr>
          </a:p>
        </p:txBody>
      </p:sp>
      <p:pic>
        <p:nvPicPr>
          <p:cNvPr id="6" name="03 Pista 3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3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 descr="image007"/>
          <p:cNvSpPr>
            <a:spLocks noGrp="1" noChangeAspect="1" noChangeArrowheads="1"/>
          </p:cNvSpPr>
          <p:nvPr isPhoto="1"/>
        </p:nvSpPr>
        <p:spPr bwMode="auto">
          <a:xfrm>
            <a:off x="-101391" y="0"/>
            <a:ext cx="9245391" cy="777397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539750" y="2498724"/>
            <a:ext cx="8280400" cy="2001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 sz="4000" dirty="0"/>
              <a:t>Si quieres que se cumplan tus sueños, no debes quedarte dormido.</a:t>
            </a:r>
            <a:endParaRPr 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globe_west_5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4114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5" descr="globe_east_5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908050"/>
            <a:ext cx="4114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539750" y="5300663"/>
            <a:ext cx="80645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 sz="4000" dirty="0">
                <a:solidFill>
                  <a:srgbClr val="0000FF"/>
                </a:solidFill>
              </a:rPr>
              <a:t>Una cosa que no puedes reciclar es el tiempo perdido.</a:t>
            </a:r>
            <a:endParaRPr lang="es-ES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2 CuadroTexto"/>
          <p:cNvSpPr txBox="1">
            <a:spLocks noChangeArrowheads="1"/>
          </p:cNvSpPr>
          <p:nvPr/>
        </p:nvSpPr>
        <p:spPr bwMode="auto">
          <a:xfrm>
            <a:off x="2987675" y="2852738"/>
            <a:ext cx="36718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800" dirty="0">
                <a:solidFill>
                  <a:srgbClr val="C00000"/>
                </a:solidFill>
              </a:rPr>
              <a:t>No te rindas</a:t>
            </a:r>
            <a:endParaRPr lang="es-ES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ziema1+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2 CuadroTexto"/>
          <p:cNvSpPr txBox="1">
            <a:spLocks noChangeArrowheads="1"/>
          </p:cNvSpPr>
          <p:nvPr/>
        </p:nvSpPr>
        <p:spPr bwMode="auto">
          <a:xfrm>
            <a:off x="1714480" y="4508500"/>
            <a:ext cx="573724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_tradnl" sz="4400" dirty="0">
                <a:solidFill>
                  <a:srgbClr val="FF0000"/>
                </a:solidFill>
              </a:rPr>
              <a:t>Por favor no cedas,</a:t>
            </a:r>
          </a:p>
          <a:p>
            <a:r>
              <a:rPr lang="es-ES_tradnl" sz="4400" dirty="0">
                <a:solidFill>
                  <a:srgbClr val="FF0000"/>
                </a:solidFill>
              </a:rPr>
              <a:t>aunque el frío queme</a:t>
            </a:r>
            <a:endParaRPr lang="es-E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ll Users\Documentos\Mis imágenes\Imágenes de muestra\Puesta de s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2 CuadroTexto"/>
          <p:cNvSpPr txBox="1">
            <a:spLocks noChangeArrowheads="1"/>
          </p:cNvSpPr>
          <p:nvPr/>
        </p:nvSpPr>
        <p:spPr bwMode="auto">
          <a:xfrm>
            <a:off x="1908175" y="1497013"/>
            <a:ext cx="6048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4000" dirty="0"/>
              <a:t>Aunque el miedo muerda</a:t>
            </a:r>
            <a:endParaRPr 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értice">
  <a:themeElements>
    <a:clrScheme name="Vért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ért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ért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611</TotalTime>
  <Words>211</Words>
  <Application>Microsoft Office PowerPoint</Application>
  <PresentationFormat>Presentación en pantalla (4:3)</PresentationFormat>
  <Paragraphs>30</Paragraphs>
  <Slides>16</Slides>
  <Notes>6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Vértice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Referencias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Imágenes para fondo</dc:title>
  <dc:creator>RORTEGA</dc:creator>
  <cp:lastModifiedBy> </cp:lastModifiedBy>
  <cp:revision>43</cp:revision>
  <dcterms:created xsi:type="dcterms:W3CDTF">2008-09-30T23:10:16Z</dcterms:created>
  <dcterms:modified xsi:type="dcterms:W3CDTF">2013-05-30T01:31:34Z</dcterms:modified>
</cp:coreProperties>
</file>